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94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s/slide120.xml" ContentType="application/vnd.openxmlformats-officedocument.presentationml.slide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slides/slide99.xml" ContentType="application/vnd.openxmlformats-officedocument.presentationml.slide+xml"/>
  <Override PartName="/ppt/slides/slide118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07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39.xml" ContentType="application/vnd.openxmlformats-officedocument.presentationml.notesSlide+xml"/>
  <Override PartName="/ppt/notesSlides/notesSlide57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53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60.xml" ContentType="application/vnd.openxmlformats-officedocument.presentationml.notesSlide+xml"/>
  <Override PartName="/ppt/slides/slide119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slides/slide89.xml" ContentType="application/vnd.openxmlformats-officedocument.presentationml.slide+xml"/>
  <Override PartName="/ppt/slides/slide108.xml" ContentType="application/vnd.openxmlformats-officedocument.presentationml.slide+xml"/>
  <Override PartName="/ppt/slides/slide49.xml" ContentType="application/vnd.openxmlformats-officedocument.presentationml.slide+xml"/>
  <Override PartName="/ppt/slides/slide78.xml" ContentType="application/vnd.openxmlformats-officedocument.presentationml.slide+xml"/>
  <Override PartName="/ppt/slides/slide96.xml" ContentType="application/vnd.openxmlformats-officedocument.presentationml.slide+xml"/>
  <Override PartName="/ppt/slides/slide115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s/slide122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slides/slide123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59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notesSlides/notesSlide37.xml" ContentType="application/vnd.openxmlformats-officedocument.presentationml.notesSlide+xml"/>
  <Override PartName="/ppt/notesSlides/notesSlide55.xml" ContentType="application/vnd.openxmlformats-officedocument.presentationml.notesSl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44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40.xml" ContentType="application/vnd.openxmlformats-officedocument.presentationml.notesSlide+xml"/>
  <Override PartName="/ppt/slides/slide98.xml" ContentType="application/vnd.openxmlformats-officedocument.presentationml.slide+xml"/>
  <Override PartName="/ppt/slides/slide117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slides/slide106.xml" ContentType="application/vnd.openxmlformats-officedocument.presentationml.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113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5"/>
  </p:notesMasterIdLst>
  <p:sldIdLst>
    <p:sldId id="256" r:id="rId2"/>
    <p:sldId id="291" r:id="rId3"/>
    <p:sldId id="330" r:id="rId4"/>
    <p:sldId id="257" r:id="rId5"/>
    <p:sldId id="258" r:id="rId6"/>
    <p:sldId id="259" r:id="rId7"/>
    <p:sldId id="260" r:id="rId8"/>
    <p:sldId id="261" r:id="rId9"/>
    <p:sldId id="262" r:id="rId10"/>
    <p:sldId id="292" r:id="rId11"/>
    <p:sldId id="265" r:id="rId12"/>
    <p:sldId id="266" r:id="rId13"/>
    <p:sldId id="273" r:id="rId14"/>
    <p:sldId id="267" r:id="rId15"/>
    <p:sldId id="269" r:id="rId16"/>
    <p:sldId id="270" r:id="rId17"/>
    <p:sldId id="271" r:id="rId18"/>
    <p:sldId id="293" r:id="rId19"/>
    <p:sldId id="274" r:id="rId20"/>
    <p:sldId id="275" r:id="rId21"/>
    <p:sldId id="276" r:id="rId22"/>
    <p:sldId id="277" r:id="rId23"/>
    <p:sldId id="278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329" r:id="rId35"/>
    <p:sldId id="290" r:id="rId36"/>
    <p:sldId id="294" r:id="rId37"/>
    <p:sldId id="295" r:id="rId38"/>
    <p:sldId id="296" r:id="rId39"/>
    <p:sldId id="297" r:id="rId40"/>
    <p:sldId id="298" r:id="rId41"/>
    <p:sldId id="299" r:id="rId42"/>
    <p:sldId id="331" r:id="rId43"/>
    <p:sldId id="300" r:id="rId44"/>
    <p:sldId id="333" r:id="rId45"/>
    <p:sldId id="332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34" r:id="rId74"/>
    <p:sldId id="335" r:id="rId75"/>
    <p:sldId id="336" r:id="rId76"/>
    <p:sldId id="337" r:id="rId77"/>
    <p:sldId id="338" r:id="rId78"/>
    <p:sldId id="367" r:id="rId79"/>
    <p:sldId id="339" r:id="rId80"/>
    <p:sldId id="340" r:id="rId81"/>
    <p:sldId id="341" r:id="rId82"/>
    <p:sldId id="342" r:id="rId83"/>
    <p:sldId id="343" r:id="rId84"/>
    <p:sldId id="344" r:id="rId85"/>
    <p:sldId id="345" r:id="rId86"/>
    <p:sldId id="346" r:id="rId87"/>
    <p:sldId id="347" r:id="rId88"/>
    <p:sldId id="348" r:id="rId89"/>
    <p:sldId id="349" r:id="rId90"/>
    <p:sldId id="350" r:id="rId91"/>
    <p:sldId id="351" r:id="rId92"/>
    <p:sldId id="352" r:id="rId93"/>
    <p:sldId id="353" r:id="rId94"/>
    <p:sldId id="354" r:id="rId95"/>
    <p:sldId id="355" r:id="rId96"/>
    <p:sldId id="356" r:id="rId97"/>
    <p:sldId id="357" r:id="rId98"/>
    <p:sldId id="358" r:id="rId99"/>
    <p:sldId id="359" r:id="rId100"/>
    <p:sldId id="360" r:id="rId101"/>
    <p:sldId id="361" r:id="rId102"/>
    <p:sldId id="362" r:id="rId103"/>
    <p:sldId id="363" r:id="rId104"/>
    <p:sldId id="364" r:id="rId105"/>
    <p:sldId id="365" r:id="rId106"/>
    <p:sldId id="366" r:id="rId107"/>
    <p:sldId id="368" r:id="rId108"/>
    <p:sldId id="369" r:id="rId109"/>
    <p:sldId id="370" r:id="rId110"/>
    <p:sldId id="371" r:id="rId111"/>
    <p:sldId id="372" r:id="rId112"/>
    <p:sldId id="373" r:id="rId113"/>
    <p:sldId id="374" r:id="rId114"/>
    <p:sldId id="375" r:id="rId115"/>
    <p:sldId id="376" r:id="rId116"/>
    <p:sldId id="377" r:id="rId117"/>
    <p:sldId id="378" r:id="rId118"/>
    <p:sldId id="379" r:id="rId119"/>
    <p:sldId id="380" r:id="rId120"/>
    <p:sldId id="381" r:id="rId121"/>
    <p:sldId id="382" r:id="rId122"/>
    <p:sldId id="383" r:id="rId123"/>
    <p:sldId id="384" r:id="rId1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43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theme" Target="theme/theme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2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25B2FC-D84D-4810-AD80-B6FFB466AD7D}" type="datetimeFigureOut">
              <a:rPr lang="en-CA" smtClean="0"/>
              <a:pPr/>
              <a:t>2012-03-05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60F9E4-9273-48F3-BADA-8DFBCD3622F7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1949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60F9E4-9273-48F3-BADA-8DFBCD3622F7}" type="slidenum">
              <a:rPr lang="en-CA" smtClean="0"/>
              <a:pPr/>
              <a:t>4</a:t>
            </a:fld>
            <a:endParaRPr lang="en-C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1950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60F9E4-9273-48F3-BADA-8DFBCD3622F7}" type="slidenum">
              <a:rPr lang="en-CA" smtClean="0"/>
              <a:pPr/>
              <a:t>5</a:t>
            </a:fld>
            <a:endParaRPr lang="en-C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1949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60F9E4-9273-48F3-BADA-8DFBCD3622F7}" type="slidenum">
              <a:rPr lang="en-CA" smtClean="0"/>
              <a:pPr/>
              <a:t>6</a:t>
            </a:fld>
            <a:endParaRPr lang="en-C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1949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60F9E4-9273-48F3-BADA-8DFBCD3622F7}" type="slidenum">
              <a:rPr lang="en-CA" smtClean="0"/>
              <a:pPr/>
              <a:t>7</a:t>
            </a:fld>
            <a:endParaRPr lang="en-C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1926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60F9E4-9273-48F3-BADA-8DFBCD3622F7}" type="slidenum">
              <a:rPr lang="en-CA" smtClean="0"/>
              <a:pPr/>
              <a:t>11</a:t>
            </a:fld>
            <a:endParaRPr lang="en-C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1925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60F9E4-9273-48F3-BADA-8DFBCD3622F7}" type="slidenum">
              <a:rPr lang="en-CA" smtClean="0"/>
              <a:pPr/>
              <a:t>12</a:t>
            </a:fld>
            <a:endParaRPr lang="en-CA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Cathedral </a:t>
            </a:r>
            <a:r>
              <a:rPr lang="en-CA" dirty="0" smtClean="0"/>
              <a:t>Grove 1931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60F9E4-9273-48F3-BADA-8DFBCD3622F7}" type="slidenum">
              <a:rPr lang="en-CA" smtClean="0"/>
              <a:pPr/>
              <a:t>14</a:t>
            </a:fld>
            <a:endParaRPr lang="en-CA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60F9E4-9273-48F3-BADA-8DFBCD3622F7}" type="slidenum">
              <a:rPr lang="en-CA" smtClean="0"/>
              <a:pPr/>
              <a:t>15</a:t>
            </a:fld>
            <a:endParaRPr lang="en-CA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1928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60F9E4-9273-48F3-BADA-8DFBCD3622F7}" type="slidenum">
              <a:rPr lang="en-CA" smtClean="0"/>
              <a:pPr/>
              <a:t>16</a:t>
            </a:fld>
            <a:endParaRPr lang="en-CA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err="1" smtClean="0"/>
              <a:t>Nitinat</a:t>
            </a:r>
            <a:r>
              <a:rPr lang="en-CA" dirty="0" smtClean="0"/>
              <a:t> Trail 1914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60F9E4-9273-48F3-BADA-8DFBCD3622F7}" type="slidenum">
              <a:rPr lang="en-CA" smtClean="0"/>
              <a:pPr/>
              <a:t>17</a:t>
            </a:fld>
            <a:endParaRPr lang="en-CA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1949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60F9E4-9273-48F3-BADA-8DFBCD3622F7}" type="slidenum">
              <a:rPr lang="en-CA" smtClean="0"/>
              <a:pPr/>
              <a:t>20</a:t>
            </a:fld>
            <a:endParaRPr lang="en-CA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err="1" smtClean="0"/>
              <a:t>Poett</a:t>
            </a:r>
            <a:r>
              <a:rPr lang="en-CA" dirty="0" smtClean="0"/>
              <a:t> Nook 1943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60F9E4-9273-48F3-BADA-8DFBCD3622F7}" type="slidenum">
              <a:rPr lang="en-CA" smtClean="0"/>
              <a:pPr/>
              <a:t>27</a:t>
            </a:fld>
            <a:endParaRPr lang="en-CA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1945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60F9E4-9273-48F3-BADA-8DFBCD3622F7}" type="slidenum">
              <a:rPr lang="en-CA" smtClean="0"/>
              <a:pPr/>
              <a:t>29</a:t>
            </a:fld>
            <a:endParaRPr lang="en-CA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1957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60F9E4-9273-48F3-BADA-8DFBCD3622F7}" type="slidenum">
              <a:rPr lang="en-CA" smtClean="0"/>
              <a:pPr/>
              <a:t>30</a:t>
            </a:fld>
            <a:endParaRPr lang="en-CA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1957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60F9E4-9273-48F3-BADA-8DFBCD3622F7}" type="slidenum">
              <a:rPr lang="en-CA" smtClean="0"/>
              <a:pPr/>
              <a:t>31</a:t>
            </a:fld>
            <a:endParaRPr lang="en-CA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1957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60F9E4-9273-48F3-BADA-8DFBCD3622F7}" type="slidenum">
              <a:rPr lang="en-CA" smtClean="0"/>
              <a:pPr/>
              <a:t>32</a:t>
            </a:fld>
            <a:endParaRPr lang="en-CA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1922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60F9E4-9273-48F3-BADA-8DFBCD3622F7}" type="slidenum">
              <a:rPr lang="en-CA" smtClean="0"/>
              <a:pPr/>
              <a:t>33</a:t>
            </a:fld>
            <a:endParaRPr lang="en-CA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1952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60F9E4-9273-48F3-BADA-8DFBCD3622F7}" type="slidenum">
              <a:rPr lang="en-CA" smtClean="0"/>
              <a:pPr/>
              <a:t>34</a:t>
            </a:fld>
            <a:endParaRPr lang="en-CA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1940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60F9E4-9273-48F3-BADA-8DFBCD3622F7}" type="slidenum">
              <a:rPr lang="en-CA" smtClean="0"/>
              <a:pPr/>
              <a:t>41</a:t>
            </a:fld>
            <a:endParaRPr lang="en-CA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1952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60F9E4-9273-48F3-BADA-8DFBCD3622F7}" type="slidenum">
              <a:rPr lang="en-CA" smtClean="0"/>
              <a:pPr/>
              <a:t>45</a:t>
            </a:fld>
            <a:endParaRPr lang="en-CA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Bainbridge </a:t>
            </a:r>
            <a:r>
              <a:rPr lang="en-CA" dirty="0" smtClean="0"/>
              <a:t>Lookout 1937</a:t>
            </a:r>
            <a:endParaRPr lang="en-CA" dirty="0" smtClean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60F9E4-9273-48F3-BADA-8DFBCD3622F7}" type="slidenum">
              <a:rPr lang="en-CA" smtClean="0"/>
              <a:pPr/>
              <a:t>48</a:t>
            </a:fld>
            <a:endParaRPr lang="en-CA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1959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60F9E4-9273-48F3-BADA-8DFBCD3622F7}" type="slidenum">
              <a:rPr lang="en-CA" smtClean="0"/>
              <a:pPr/>
              <a:t>49</a:t>
            </a:fld>
            <a:endParaRPr lang="en-CA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1959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60F9E4-9273-48F3-BADA-8DFBCD3622F7}" type="slidenum">
              <a:rPr lang="en-CA" smtClean="0"/>
              <a:pPr/>
              <a:t>50</a:t>
            </a:fld>
            <a:endParaRPr lang="en-CA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1959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60F9E4-9273-48F3-BADA-8DFBCD3622F7}" type="slidenum">
              <a:rPr lang="en-CA" smtClean="0"/>
              <a:pPr/>
              <a:t>51</a:t>
            </a:fld>
            <a:endParaRPr lang="en-CA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1959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60F9E4-9273-48F3-BADA-8DFBCD3622F7}" type="slidenum">
              <a:rPr lang="en-CA" smtClean="0"/>
              <a:pPr/>
              <a:t>52</a:t>
            </a:fld>
            <a:endParaRPr lang="en-CA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1959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60F9E4-9273-48F3-BADA-8DFBCD3622F7}" type="slidenum">
              <a:rPr lang="en-CA" smtClean="0"/>
              <a:pPr/>
              <a:t>53</a:t>
            </a:fld>
            <a:endParaRPr lang="en-CA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1942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60F9E4-9273-48F3-BADA-8DFBCD3622F7}" type="slidenum">
              <a:rPr lang="en-CA" smtClean="0"/>
              <a:pPr/>
              <a:t>54</a:t>
            </a:fld>
            <a:endParaRPr lang="en-CA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Mt. Benson </a:t>
            </a:r>
            <a:r>
              <a:rPr lang="en-CA" dirty="0" smtClean="0"/>
              <a:t>Lookout 1925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60F9E4-9273-48F3-BADA-8DFBCD3622F7}" type="slidenum">
              <a:rPr lang="en-CA" smtClean="0"/>
              <a:pPr/>
              <a:t>55</a:t>
            </a:fld>
            <a:endParaRPr lang="en-CA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Mt. Prevost Lookout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60F9E4-9273-48F3-BADA-8DFBCD3622F7}" type="slidenum">
              <a:rPr lang="en-CA" smtClean="0"/>
              <a:pPr/>
              <a:t>56</a:t>
            </a:fld>
            <a:endParaRPr lang="en-CA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Thetis Mountain Lookout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60F9E4-9273-48F3-BADA-8DFBCD3622F7}" type="slidenum">
              <a:rPr lang="en-CA" smtClean="0"/>
              <a:pPr/>
              <a:t>58</a:t>
            </a:fld>
            <a:endParaRPr lang="en-CA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1959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60F9E4-9273-48F3-BADA-8DFBCD3622F7}" type="slidenum">
              <a:rPr lang="en-CA" smtClean="0"/>
              <a:pPr/>
              <a:t>59</a:t>
            </a:fld>
            <a:endParaRPr lang="en-CA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1948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60F9E4-9273-48F3-BADA-8DFBCD3622F7}" type="slidenum">
              <a:rPr lang="en-CA" smtClean="0"/>
              <a:pPr/>
              <a:t>62</a:t>
            </a:fld>
            <a:endParaRPr lang="en-CA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1938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60F9E4-9273-48F3-BADA-8DFBCD3622F7}" type="slidenum">
              <a:rPr lang="en-CA" smtClean="0"/>
              <a:pPr/>
              <a:t>65</a:t>
            </a:fld>
            <a:endParaRPr lang="en-CA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1938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60F9E4-9273-48F3-BADA-8DFBCD3622F7}" type="slidenum">
              <a:rPr lang="en-CA" smtClean="0"/>
              <a:pPr/>
              <a:t>66</a:t>
            </a:fld>
            <a:endParaRPr lang="en-CA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1938 Campbell River</a:t>
            </a:r>
            <a:endParaRPr lang="en-CA" dirty="0" smtClean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60F9E4-9273-48F3-BADA-8DFBCD3622F7}" type="slidenum">
              <a:rPr lang="en-CA" smtClean="0"/>
              <a:pPr/>
              <a:t>68</a:t>
            </a:fld>
            <a:endParaRPr lang="en-CA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1938 Evacuation of Campbell River</a:t>
            </a:r>
            <a:endParaRPr lang="en-CA" dirty="0" smtClean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60F9E4-9273-48F3-BADA-8DFBCD3622F7}" type="slidenum">
              <a:rPr lang="en-CA" smtClean="0"/>
              <a:pPr/>
              <a:t>69</a:t>
            </a:fld>
            <a:endParaRPr lang="en-CA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1938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60F9E4-9273-48F3-BADA-8DFBCD3622F7}" type="slidenum">
              <a:rPr lang="en-CA" smtClean="0"/>
              <a:pPr/>
              <a:t>70</a:t>
            </a:fld>
            <a:endParaRPr lang="en-CA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1938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60F9E4-9273-48F3-BADA-8DFBCD3622F7}" type="slidenum">
              <a:rPr lang="en-CA" smtClean="0"/>
              <a:pPr/>
              <a:t>71</a:t>
            </a:fld>
            <a:endParaRPr lang="en-CA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Falling at Port Renfrew 1940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60F9E4-9273-48F3-BADA-8DFBCD3622F7}" type="slidenum">
              <a:rPr lang="en-CA" smtClean="0"/>
              <a:pPr/>
              <a:t>75</a:t>
            </a:fld>
            <a:endParaRPr lang="en-CA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1944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60F9E4-9273-48F3-BADA-8DFBCD3622F7}" type="slidenum">
              <a:rPr lang="en-CA" smtClean="0"/>
              <a:pPr/>
              <a:t>77</a:t>
            </a:fld>
            <a:endParaRPr lang="en-CA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1936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60F9E4-9273-48F3-BADA-8DFBCD3622F7}" type="slidenum">
              <a:rPr lang="en-CA" smtClean="0"/>
              <a:pPr/>
              <a:t>79</a:t>
            </a:fld>
            <a:endParaRPr lang="en-CA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1940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60F9E4-9273-48F3-BADA-8DFBCD3622F7}" type="slidenum">
              <a:rPr lang="en-CA" smtClean="0"/>
              <a:pPr/>
              <a:t>80</a:t>
            </a:fld>
            <a:endParaRPr lang="en-CA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Steam donkey at </a:t>
            </a:r>
            <a:r>
              <a:rPr lang="en-CA" dirty="0" err="1" smtClean="0"/>
              <a:t>Nitinat</a:t>
            </a:r>
            <a:r>
              <a:rPr lang="en-CA" dirty="0" smtClean="0"/>
              <a:t> Lake 1937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60F9E4-9273-48F3-BADA-8DFBCD3622F7}" type="slidenum">
              <a:rPr lang="en-CA" smtClean="0"/>
              <a:pPr/>
              <a:t>82</a:t>
            </a:fld>
            <a:endParaRPr lang="en-CA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1937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60F9E4-9273-48F3-BADA-8DFBCD3622F7}" type="slidenum">
              <a:rPr lang="en-CA" smtClean="0"/>
              <a:pPr/>
              <a:t>83</a:t>
            </a:fld>
            <a:endParaRPr lang="en-CA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1937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60F9E4-9273-48F3-BADA-8DFBCD3622F7}" type="slidenum">
              <a:rPr lang="en-CA" smtClean="0"/>
              <a:pPr/>
              <a:t>84</a:t>
            </a:fld>
            <a:endParaRPr lang="en-CA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A Frame at </a:t>
            </a:r>
            <a:r>
              <a:rPr lang="en-CA" dirty="0" err="1" smtClean="0"/>
              <a:t>Sproat</a:t>
            </a:r>
            <a:r>
              <a:rPr lang="en-CA" dirty="0" smtClean="0"/>
              <a:t> </a:t>
            </a:r>
            <a:r>
              <a:rPr lang="en-CA" dirty="0" smtClean="0"/>
              <a:t>Lake 1948</a:t>
            </a:r>
            <a:endParaRPr lang="en-CA" dirty="0" smtClean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60F9E4-9273-48F3-BADA-8DFBCD3622F7}" type="slidenum">
              <a:rPr lang="en-CA" smtClean="0"/>
              <a:pPr/>
              <a:t>85</a:t>
            </a:fld>
            <a:endParaRPr lang="en-CA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1963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60F9E4-9273-48F3-BADA-8DFBCD3622F7}" type="slidenum">
              <a:rPr lang="en-CA" smtClean="0"/>
              <a:pPr/>
              <a:t>86</a:t>
            </a:fld>
            <a:endParaRPr lang="en-CA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1938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60F9E4-9273-48F3-BADA-8DFBCD3622F7}" type="slidenum">
              <a:rPr lang="en-CA" smtClean="0"/>
              <a:pPr/>
              <a:t>88</a:t>
            </a:fld>
            <a:endParaRPr lang="en-CA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1943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60F9E4-9273-48F3-BADA-8DFBCD3622F7}" type="slidenum">
              <a:rPr lang="en-CA" smtClean="0"/>
              <a:pPr/>
              <a:t>89</a:t>
            </a:fld>
            <a:endParaRPr lang="en-CA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1938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60F9E4-9273-48F3-BADA-8DFBCD3622F7}" type="slidenum">
              <a:rPr lang="en-CA" smtClean="0"/>
              <a:pPr/>
              <a:t>90</a:t>
            </a:fld>
            <a:endParaRPr lang="en-CA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1934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60F9E4-9273-48F3-BADA-8DFBCD3622F7}" type="slidenum">
              <a:rPr lang="en-CA" smtClean="0"/>
              <a:pPr/>
              <a:t>91</a:t>
            </a:fld>
            <a:endParaRPr lang="en-CA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1943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60F9E4-9273-48F3-BADA-8DFBCD3622F7}" type="slidenum">
              <a:rPr lang="en-CA" smtClean="0"/>
              <a:pPr/>
              <a:t>92</a:t>
            </a:fld>
            <a:endParaRPr lang="en-CA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1943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60F9E4-9273-48F3-BADA-8DFBCD3622F7}" type="slidenum">
              <a:rPr lang="en-CA" smtClean="0"/>
              <a:pPr/>
              <a:t>93</a:t>
            </a:fld>
            <a:endParaRPr lang="en-CA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1943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60F9E4-9273-48F3-BADA-8DFBCD3622F7}" type="slidenum">
              <a:rPr lang="en-CA" smtClean="0"/>
              <a:pPr/>
              <a:t>95</a:t>
            </a:fld>
            <a:endParaRPr lang="en-CA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1944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60F9E4-9273-48F3-BADA-8DFBCD3622F7}" type="slidenum">
              <a:rPr lang="en-CA" smtClean="0"/>
              <a:pPr/>
              <a:t>96</a:t>
            </a:fld>
            <a:endParaRPr lang="en-CA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1951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60F9E4-9273-48F3-BADA-8DFBCD3622F7}" type="slidenum">
              <a:rPr lang="en-CA" smtClean="0"/>
              <a:pPr/>
              <a:t>97</a:t>
            </a:fld>
            <a:endParaRPr lang="en-CA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1937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60F9E4-9273-48F3-BADA-8DFBCD3622F7}" type="slidenum">
              <a:rPr lang="en-CA" smtClean="0"/>
              <a:pPr/>
              <a:t>99</a:t>
            </a:fld>
            <a:endParaRPr lang="en-CA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Where’s this?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60F9E4-9273-48F3-BADA-8DFBCD3622F7}" type="slidenum">
              <a:rPr lang="en-CA" smtClean="0"/>
              <a:pPr/>
              <a:t>101</a:t>
            </a:fld>
            <a:endParaRPr lang="en-CA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1928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60F9E4-9273-48F3-BADA-8DFBCD3622F7}" type="slidenum">
              <a:rPr lang="en-CA" smtClean="0"/>
              <a:pPr/>
              <a:t>104</a:t>
            </a:fld>
            <a:endParaRPr lang="en-CA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1940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60F9E4-9273-48F3-BADA-8DFBCD3622F7}" type="slidenum">
              <a:rPr lang="en-CA" smtClean="0"/>
              <a:pPr/>
              <a:t>105</a:t>
            </a:fld>
            <a:endParaRPr lang="en-CA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1952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60F9E4-9273-48F3-BADA-8DFBCD3622F7}" type="slidenum">
              <a:rPr lang="en-CA" smtClean="0"/>
              <a:pPr/>
              <a:t>106</a:t>
            </a:fld>
            <a:endParaRPr lang="en-C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AD9EA-B43D-44BC-8761-186B8CF1F1D0}" type="datetimeFigureOut">
              <a:rPr lang="en-CA" smtClean="0"/>
              <a:pPr/>
              <a:t>2012-03-05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4374D-B5C6-451D-AF8B-499A4138736D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AD9EA-B43D-44BC-8761-186B8CF1F1D0}" type="datetimeFigureOut">
              <a:rPr lang="en-CA" smtClean="0"/>
              <a:pPr/>
              <a:t>2012-03-05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4374D-B5C6-451D-AF8B-499A4138736D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AD9EA-B43D-44BC-8761-186B8CF1F1D0}" type="datetimeFigureOut">
              <a:rPr lang="en-CA" smtClean="0"/>
              <a:pPr/>
              <a:t>2012-03-05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4374D-B5C6-451D-AF8B-499A4138736D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AD9EA-B43D-44BC-8761-186B8CF1F1D0}" type="datetimeFigureOut">
              <a:rPr lang="en-CA" smtClean="0"/>
              <a:pPr/>
              <a:t>2012-03-05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4374D-B5C6-451D-AF8B-499A4138736D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AD9EA-B43D-44BC-8761-186B8CF1F1D0}" type="datetimeFigureOut">
              <a:rPr lang="en-CA" smtClean="0"/>
              <a:pPr/>
              <a:t>2012-03-05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4374D-B5C6-451D-AF8B-499A4138736D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AD9EA-B43D-44BC-8761-186B8CF1F1D0}" type="datetimeFigureOut">
              <a:rPr lang="en-CA" smtClean="0"/>
              <a:pPr/>
              <a:t>2012-03-05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4374D-B5C6-451D-AF8B-499A4138736D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AD9EA-B43D-44BC-8761-186B8CF1F1D0}" type="datetimeFigureOut">
              <a:rPr lang="en-CA" smtClean="0"/>
              <a:pPr/>
              <a:t>2012-03-05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4374D-B5C6-451D-AF8B-499A4138736D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AD9EA-B43D-44BC-8761-186B8CF1F1D0}" type="datetimeFigureOut">
              <a:rPr lang="en-CA" smtClean="0"/>
              <a:pPr/>
              <a:t>2012-03-05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4374D-B5C6-451D-AF8B-499A4138736D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AD9EA-B43D-44BC-8761-186B8CF1F1D0}" type="datetimeFigureOut">
              <a:rPr lang="en-CA" smtClean="0"/>
              <a:pPr/>
              <a:t>2012-03-05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4374D-B5C6-451D-AF8B-499A4138736D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AD9EA-B43D-44BC-8761-186B8CF1F1D0}" type="datetimeFigureOut">
              <a:rPr lang="en-CA" smtClean="0"/>
              <a:pPr/>
              <a:t>2012-03-05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4374D-B5C6-451D-AF8B-499A4138736D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AD9EA-B43D-44BC-8761-186B8CF1F1D0}" type="datetimeFigureOut">
              <a:rPr lang="en-CA" smtClean="0"/>
              <a:pPr/>
              <a:t>2012-03-05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4374D-B5C6-451D-AF8B-499A4138736D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1AD9EA-B43D-44BC-8761-186B8CF1F1D0}" type="datetimeFigureOut">
              <a:rPr lang="en-CA" smtClean="0"/>
              <a:pPr/>
              <a:t>2012-03-05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84374D-B5C6-451D-AF8B-499A4138736D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g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gi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gi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gi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gi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gi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gi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gi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gi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gif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gi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gi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gif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gi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gif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gif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gi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gi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gif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gi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gi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gi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gi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gif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gif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gif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gif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gi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gif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gif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gif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gif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gif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gif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gif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gif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gif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gif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gif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gif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gif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gif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gif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gif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gif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gif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gif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gif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gif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gif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gif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gif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gif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gif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gif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gif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gif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gif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gif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gif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gif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gif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gif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gif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gif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gif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gif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gif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gif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gif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gif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291264" cy="1930226"/>
          </a:xfrm>
        </p:spPr>
        <p:txBody>
          <a:bodyPr>
            <a:normAutofit/>
          </a:bodyPr>
          <a:lstStyle/>
          <a:p>
            <a:r>
              <a:rPr lang="en-CA" dirty="0" smtClean="0">
                <a:latin typeface="Old English Text MT" pitchFamily="66" charset="0"/>
              </a:rPr>
              <a:t>Ye Old </a:t>
            </a:r>
            <a:br>
              <a:rPr lang="en-CA" dirty="0" smtClean="0">
                <a:latin typeface="Old English Text MT" pitchFamily="66" charset="0"/>
              </a:rPr>
            </a:br>
            <a:r>
              <a:rPr lang="en-CA" dirty="0" smtClean="0">
                <a:latin typeface="Old English Text MT" pitchFamily="66" charset="0"/>
              </a:rPr>
              <a:t>South Island Forest District</a:t>
            </a:r>
            <a:endParaRPr lang="en-CA" dirty="0">
              <a:latin typeface="Old English Text MT" pitchFamily="66" charset="0"/>
            </a:endParaRPr>
          </a:p>
        </p:txBody>
      </p:sp>
      <p:pic>
        <p:nvPicPr>
          <p:cNvPr id="1026" name="Picture 2" descr="G:\!Workgrp\Tenures\DaveC\District Centennary Project\404838_314513288592913_314510618593180_955365_347033295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2420888"/>
            <a:ext cx="3257550" cy="37144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6178698"/>
          </a:xfrm>
        </p:spPr>
        <p:txBody>
          <a:bodyPr/>
          <a:lstStyle/>
          <a:p>
            <a:r>
              <a:rPr lang="en-CA" dirty="0" smtClean="0">
                <a:latin typeface="Old English Text MT" pitchFamily="66" charset="0"/>
              </a:rPr>
              <a:t>District Ranger Stations</a:t>
            </a:r>
            <a:endParaRPr lang="en-CA" dirty="0">
              <a:latin typeface="Old English Text MT" pitchFamily="66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:\!Workgrp\Tenures\DaveC\District Centennary Project\1 Ranger Stations\na_13678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629326"/>
            <a:ext cx="6768752" cy="53494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lberni Ranger Stn na_0995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8207" y="368428"/>
            <a:ext cx="8526281" cy="594089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G:\!Workgrp\Tenures\DaveC\District Centennary Project\Ranger Stations\Alberni Ranger Stn2  na_10451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836712"/>
            <a:ext cx="7467732" cy="54562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G:\!Workgrp\Tenures\DaveC\District Centennary Project\Ranger Stations\Alberni Ranger Stn3 na_09955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710" y="539504"/>
            <a:ext cx="8280754" cy="57698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G:\!Workgrp\Tenures\DaveC\District Centennary Project\Ranger Stations\Alberni Ranger Stn4  na_0995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836712"/>
            <a:ext cx="7437060" cy="556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G:\!Workgrp\Tenures\DaveC\District Centennary Project\Ranger Stations\Parksville Ranger Stn na_10453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718247"/>
            <a:ext cx="7560840" cy="544705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G:\!Workgrp\Tenures\DaveC\District Centennary Project\Ranger Stations\Duncan Ranger Stn na_09267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603132"/>
            <a:ext cx="7848872" cy="60486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363272" cy="6178698"/>
          </a:xfrm>
        </p:spPr>
        <p:txBody>
          <a:bodyPr/>
          <a:lstStyle/>
          <a:p>
            <a:r>
              <a:rPr lang="en-CA" dirty="0" smtClean="0">
                <a:latin typeface="Old English Text MT" pitchFamily="66" charset="0"/>
              </a:rPr>
              <a:t>District Roads</a:t>
            </a:r>
            <a:endParaRPr lang="en-CA" dirty="0">
              <a:latin typeface="Old English Text MT" pitchFamily="66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G:\!Workgrp\Tenures\DaveC\District Centennary Project\Roads\Road to Ucluelet na_05425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1124744"/>
            <a:ext cx="7891786" cy="50405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G:\!Workgrp\Tenures\DaveC\District Centennary Project\Roads\Hump na_04922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7" y="548680"/>
            <a:ext cx="8424936" cy="55446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G:\!Workgrp\Tenures\DaveC\District Centennary Project\Roads\Beaver Creek Road na_0609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256157"/>
            <a:ext cx="4237957" cy="660184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G:\!Workgrp\Tenures\DaveC\District Centennary Project\Roads\Cath Grove2 na_06169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3" y="153988"/>
            <a:ext cx="5760641" cy="63713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G:\!Workgrp\Tenures\DaveC\District Centennary Project\Roads\Lake Cowichan Road na_07188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712" y="29321"/>
            <a:ext cx="4608512" cy="682867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G:\!Workgrp\Tenures\DaveC\District Centennary Project\Roads\Sooke Road na_06160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736" y="404664"/>
            <a:ext cx="4824535" cy="645333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G:\!Workgrp\Tenures\DaveC\District Centennary Project\Roads\nitinat Trail h_03785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2196" y="239712"/>
            <a:ext cx="4655579" cy="642964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291264" cy="6250706"/>
          </a:xfrm>
        </p:spPr>
        <p:txBody>
          <a:bodyPr/>
          <a:lstStyle/>
          <a:p>
            <a:r>
              <a:rPr lang="en-CA" dirty="0" smtClean="0">
                <a:latin typeface="Old English Text MT" pitchFamily="66" charset="0"/>
              </a:rPr>
              <a:t>Rangers et al.</a:t>
            </a:r>
            <a:r>
              <a:rPr lang="en-CA" dirty="0" smtClean="0"/>
              <a:t> </a:t>
            </a:r>
            <a:endParaRPr lang="en-CA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G:\!Workgrp\Tenures\DaveC\District Centennary Project\Rangers et al\Old ranger2 na_04176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260648"/>
            <a:ext cx="4341483" cy="65973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G:\!Workgrp\Tenures\DaveC\District Centennary Project\Rangers et al\Rangers in Class na_09783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620688"/>
            <a:ext cx="7348964" cy="57606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G:\!Workgrp\Tenures\DaveC\District Centennary Project\Rangers et al\Ranger class no3 e_0367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9245" y="620688"/>
            <a:ext cx="7127131" cy="5400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G:\!Workgrp\Tenures\DaveC\District Centennary Project\Rangers et al\Langford Ranger na_15386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663828"/>
            <a:ext cx="6552728" cy="56966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5" name="Picture 3" descr="G:\!Workgrp\Tenures\DaveC\District Centennary Project\Rangers et al\Radio Operator na_06217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3" y="692696"/>
            <a:ext cx="8160513" cy="49489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G:\!Workgrp\Tenures\DaveC\District Centennary Project\Rangers et al\Field radio2 na_0622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73106"/>
            <a:ext cx="4320480" cy="66316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G:\!Workgrp\Tenures\DaveC\District Centennary Project\Rangers et al\Field radio3na_06215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5972" y="980728"/>
            <a:ext cx="8224070" cy="504055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G:\!Workgrp\Tenures\DaveC\District Centennary Project\Rangers et al\natures pathway na_07817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99093"/>
            <a:ext cx="6609407" cy="641752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G:\!Workgrp\Tenures\DaveC\District Centennary Project\Rangers et al\Poett Nook na_07869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23728" y="995"/>
            <a:ext cx="4608512" cy="6770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G:\!Workgrp\Tenures\DaveC\District Centennary Project\Rangers et al\Large Stump na_09619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174997"/>
            <a:ext cx="5040560" cy="66070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G:\!Workgrp\Tenures\DaveC\District Centennary Project\Rangers et al\Site Crew na_08785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585690"/>
            <a:ext cx="6119639" cy="59913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G:\!Workgrp\Tenures\DaveC\District Centennary Project\Rangers et al\District Rangers na_16548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3790" y="410517"/>
            <a:ext cx="7164594" cy="57547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G:\!Workgrp\Tenures\DaveC\District Centennary Project\Rangers et al\Ranger Meeting na_08233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404664"/>
            <a:ext cx="6048672" cy="614783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G:\!Workgrp\Tenures\DaveC\District Centennary Project\Rangers et al\CD Orrchard na_08240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161925"/>
            <a:ext cx="6221685" cy="61113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G:\!Workgrp\Tenures\DaveC\District Centennary Project\Rangers et al\pathologists na_04600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2933" y="1268760"/>
            <a:ext cx="8046702" cy="49837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:\!Workgrp\Tenures\DaveC\District Centennary Project\3 Rangers et al\Sommers na_13779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260648"/>
            <a:ext cx="7632848" cy="627863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G:\!Workgrp\Tenures\DaveC\District Centennary Project\Rangers et al\volunteer recognition na_07816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260648"/>
            <a:ext cx="6451223" cy="626392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363272" cy="6322714"/>
          </a:xfrm>
        </p:spPr>
        <p:txBody>
          <a:bodyPr>
            <a:normAutofit/>
          </a:bodyPr>
          <a:lstStyle/>
          <a:p>
            <a:r>
              <a:rPr lang="en-CA" dirty="0" smtClean="0">
                <a:latin typeface="Old English Text MT" pitchFamily="66" charset="0"/>
              </a:rPr>
              <a:t>Forest Service Launches</a:t>
            </a:r>
            <a:br>
              <a:rPr lang="en-CA" dirty="0" smtClean="0">
                <a:latin typeface="Old English Text MT" pitchFamily="66" charset="0"/>
              </a:rPr>
            </a:br>
            <a:r>
              <a:rPr lang="en-CA" sz="2800" dirty="0" smtClean="0">
                <a:latin typeface="Old English Text MT" pitchFamily="66" charset="0"/>
              </a:rPr>
              <a:t>.....not Boats </a:t>
            </a:r>
            <a:endParaRPr lang="en-CA" sz="2800" dirty="0">
              <a:latin typeface="Old English Text MT" pitchFamily="66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1026" name="Picture 2" descr="G:\!Workgrp\Tenures\DaveC\District Centennary Project\Launches\Launch Douglas Fir na_09193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307685"/>
            <a:ext cx="7200800" cy="62600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G:\!Workgrp\Tenures\DaveC\District Centennary Project\Launches\launch Elmera na_05303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5293" y="908720"/>
            <a:ext cx="8245771" cy="50405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G:\!Workgrp\Tenures\DaveC\District Centennary Project\Launches\launch Euclataw na_04290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692695"/>
            <a:ext cx="8881059" cy="548620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G:\!Workgrp\Tenures\DaveC\District Centennary Project\Launches\launch BC Forester na_09123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278384"/>
            <a:ext cx="7272808" cy="63695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G:\!Workgrp\Tenures\DaveC\District Centennary Project\Launches\launch PZC na_07077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23000" y="210867"/>
            <a:ext cx="7193415" cy="62424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:\!Workgrp\Tenures\DaveC\District Centennary Project\4 Launches\Launch BC Scaler na_12389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284163"/>
            <a:ext cx="6220222" cy="61901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G:\!Workgrp\Tenures\DaveC\District Centennary Project\Launches\Crew na_12388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40642" y="227911"/>
            <a:ext cx="6255694" cy="62254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G:\!Workgrp\Tenures\DaveC\District Centennary Project\4 Launches\Launch Syrene na_09762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3818" y="505147"/>
            <a:ext cx="7426574" cy="60251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:\!Workgrp\Tenures\DaveC\District Centennary Project\4 Launches\FS Fraser R Marine Station na_13440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1776" y="411075"/>
            <a:ext cx="7064599" cy="57542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G:\!Workgrp\Tenures\DaveC\District Centennary Project\Launches\Waterfall na_16827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417548"/>
            <a:ext cx="7272808" cy="57830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363272" cy="6178698"/>
          </a:xfrm>
        </p:spPr>
        <p:txBody>
          <a:bodyPr/>
          <a:lstStyle/>
          <a:p>
            <a:r>
              <a:rPr lang="en-CA" dirty="0" smtClean="0">
                <a:latin typeface="Old English Text MT" pitchFamily="66" charset="0"/>
              </a:rPr>
              <a:t>Fire Lookouts</a:t>
            </a:r>
            <a:endParaRPr lang="en-CA" dirty="0">
              <a:latin typeface="Old English Text MT" pitchFamily="66" charset="0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G:\!Workgrp\Tenures\DaveC\District Centennary Project\Lookouts\Bainbridge LO na_06211 - Copy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3042" y="908720"/>
            <a:ext cx="8571834" cy="51845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G:\!Workgrp\Tenures\DaveC\District Centennary Project\Lookouts\Alberni View1 i_70043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1850" y="235445"/>
            <a:ext cx="7982598" cy="611034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G:\!Workgrp\Tenures\DaveC\District Centennary Project\Lookouts\Alberni view2  i_70044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0110" y="-68863"/>
            <a:ext cx="8136345" cy="65221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G:\!Workgrp\Tenures\DaveC\District Centennary Project\Lookouts\Alberni view3 i_70045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263986"/>
            <a:ext cx="7992888" cy="64072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G:\!Workgrp\Tenures\DaveC\District Centennary Project\Lookouts\Alberni view4 i_7004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-6644"/>
            <a:ext cx="8208912" cy="65803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G:\!Workgrp\Tenures\DaveC\District Centennary Project\Lookouts\Alberni view 6 i_70047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260648"/>
            <a:ext cx="8336048" cy="639367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G:\!Workgrp\Tenures\DaveC\District Centennary Project\Lookouts\L Mtn na_07306 - Copy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276004"/>
            <a:ext cx="6552728" cy="651045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G:\!Workgrp\Tenures\DaveC\District Centennary Project\Lookouts\Mt Benson LO h_03725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737" y="505478"/>
            <a:ext cx="4624164" cy="619218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G:\!Workgrp\Tenures\DaveC\District Centennary Project\Lookouts\Mt Prevost LO na_06932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290537"/>
            <a:ext cx="4676105" cy="623480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G:\!Workgrp\Tenures\DaveC\District Centennary Project\Lookouts\Cabin Mt Prevost na_06933 - Copy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99846" y="1412776"/>
            <a:ext cx="6474484" cy="482453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G:\!Workgrp\Tenures\DaveC\District Centennary Project\Lookouts\Thetis Mtn LO h_03732 - Copy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7744" y="476671"/>
            <a:ext cx="4668391" cy="609347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G:\!Workgrp\Tenures\DaveC\District Centennary Project\Lookouts\rosewall LO view i_72967 - Copy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3930" y="548680"/>
            <a:ext cx="7866954" cy="57606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G:\!Workgrp\Tenures\DaveC\District Centennary Project\Lookouts\Langford firefinder na_22119 - Copy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8830" y="421448"/>
            <a:ext cx="7091562" cy="57190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291264" cy="6322714"/>
          </a:xfrm>
        </p:spPr>
        <p:txBody>
          <a:bodyPr/>
          <a:lstStyle/>
          <a:p>
            <a:r>
              <a:rPr lang="en-CA" dirty="0" smtClean="0">
                <a:latin typeface="Old English Text MT" pitchFamily="66" charset="0"/>
              </a:rPr>
              <a:t>Firefighting</a:t>
            </a:r>
            <a:endParaRPr lang="en-CA" dirty="0">
              <a:latin typeface="Old English Text MT" pitchFamily="66" charset="0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:\!Workgrp\Tenures\DaveC\District Centennary Project\6 Firefighting\Parksville Sup camp na_09192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332656"/>
            <a:ext cx="7844402" cy="61396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:\!Workgrp\Tenures\DaveC\District Centennary Project\6 Firefighting\Nanaimo standby na_07308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548680"/>
            <a:ext cx="6177359" cy="613750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G:\!Workgrp\Tenures\DaveC\District Centennary Project\6 Firefighting\Nanaimo sup camp na_09187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74488" y="546358"/>
            <a:ext cx="6871223" cy="57629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G:\!Workgrp\Tenures\DaveC\District Centennary Project\6 Firefighting\Bowser Fire1 na_06380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404664"/>
            <a:ext cx="6149677" cy="60108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G:\!Workgrp\Tenures\DaveC\District Centennary Project\6 Firefighting\Bowser fire2 na_06384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0" y="332656"/>
            <a:ext cx="6192688" cy="597294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G:\!Workgrp\Tenures\DaveC\District Centennary Project\6 Firefighting\Small Catna_0709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593725"/>
            <a:ext cx="6137424" cy="606813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G:\!Workgrp\Tenures\DaveC\District Centennary Project\6 Firefighting\Bloedel fire4  na_06425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250" y="544513"/>
            <a:ext cx="5905500" cy="5905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G:\!Workgrp\Tenures\DaveC\District Centennary Project\6 Firefighting\Bloedel fire1 na_06419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08163" y="830263"/>
            <a:ext cx="5905500" cy="5772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G:\!Workgrp\Tenures\DaveC\District Centennary Project\6 Firefighting\Bloedel fire2 na_06455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2471" y="461962"/>
            <a:ext cx="6089592" cy="599137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G:\!Workgrp\Tenures\DaveC\District Centennary Project\6 Firefighting\Bloedel fire3 na_0643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350637"/>
            <a:ext cx="6336704" cy="61247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435280" cy="6394722"/>
          </a:xfrm>
        </p:spPr>
        <p:txBody>
          <a:bodyPr/>
          <a:lstStyle/>
          <a:p>
            <a:r>
              <a:rPr lang="en-CA" dirty="0" smtClean="0">
                <a:latin typeface="Old English Text MT" pitchFamily="66" charset="0"/>
              </a:rPr>
              <a:t>Logging</a:t>
            </a:r>
            <a:endParaRPr lang="en-CA" dirty="0">
              <a:latin typeface="Old English Text MT" pitchFamily="66" charset="0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:\!Workgrp\Tenures\DaveC\District Centennary Project\7 Logging\1 Oxen na_06524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8944" y="421137"/>
            <a:ext cx="7719479" cy="552814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:\!Workgrp\Tenures\DaveC\District Centennary Project\7 Logging\2 Camp na_06248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599" y="692696"/>
            <a:ext cx="7209645" cy="548863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G:\!Workgrp\Tenures\DaveC\District Centennary Project\7 Logging\3 Falling na_06962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3500" y="487363"/>
            <a:ext cx="5810250" cy="5905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G:\!Workgrp\Tenures\DaveC\District Centennary Project\7 Logging\4 falling na_0696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87475" y="738188"/>
            <a:ext cx="5905500" cy="58102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G:\!Workgrp\Tenures\DaveC\District Centennary Project\7 Logging\5 Power saw na_07999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722174"/>
            <a:ext cx="7128792" cy="57030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G:\!Workgrp\Tenures\DaveC\District Centennary Project\7 Logging\High rigger na_07277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487362"/>
            <a:ext cx="4599905" cy="61864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G:\!Workgrp\Tenures\DaveC\District Centennary Project\7 Logging\8 Shovel na_06671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764704"/>
            <a:ext cx="7674748" cy="555800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G:\!Workgrp\Tenures\DaveC\District Centennary Project\7 Logging\9 Trestle1 Na _06955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0" y="549274"/>
            <a:ext cx="6007695" cy="591079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G:\!Workgrp\Tenures\DaveC\District Centennary Project\7 Logging\11 Loggers na_08078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298449"/>
            <a:ext cx="6264696" cy="628497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G:\!Workgrp\Tenures\DaveC\District Centennary Project\7 Logging\12 Donkey na_06278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327025"/>
            <a:ext cx="4739605" cy="62655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G:\!Workgrp\Tenures\DaveC\District Centennary Project\7 Logging\13 Donkey na_06305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980728"/>
            <a:ext cx="7128282" cy="538070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G:\!Workgrp\Tenures\DaveC\District Centennary Project\7 Logging\14 donkey na_06241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7261" y="698827"/>
            <a:ext cx="7267147" cy="54855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G:\!Workgrp\Tenures\DaveC\District Centennary Project\7 Logging\A frame i_26199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3688" y="303596"/>
            <a:ext cx="5029225" cy="61622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G:\!Workgrp\Tenures\DaveC\District Centennary Project\7 Logging\16 Aerial Sproat i_20844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476672"/>
            <a:ext cx="7657695" cy="60891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G:\!Workgrp\Tenures\DaveC\District Centennary Project\7 Logging\18 Spar na_06167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84425" y="588963"/>
            <a:ext cx="4257675" cy="5905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G:\!Workgrp\Tenures\DaveC\District Centennary Project\7 Logging\19 Gt Central na_06488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2741" y="908720"/>
            <a:ext cx="7686147" cy="48472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G:\!Workgrp\Tenures\DaveC\District Centennary Project\7 Logging\20 Nitinat na_07882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4107" y="980728"/>
            <a:ext cx="7529198" cy="51125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G:\!Workgrp\Tenures\DaveC\District Centennary Project\7 Logging\21 Alberni n na_06412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89075" y="509588"/>
            <a:ext cx="5905500" cy="5772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G:\!Workgrp\Tenures\DaveC\District Centennary Project\7 Logging\22 Victoria LC na_06041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980728"/>
            <a:ext cx="7809954" cy="48245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G:\!Workgrp\Tenures\DaveC\District Centennary Project\7 Logging\23 Exp Loader na_08180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404664"/>
            <a:ext cx="7879440" cy="58714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G:\!Workgrp\Tenures\DaveC\District Centennary Project\7 Logging\24 Exp loader na_08187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764704"/>
            <a:ext cx="7288712" cy="54900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G:\!Workgrp\Tenures\DaveC\District Centennary Project\7 Logging\25 Cherry picker na_08346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908721"/>
            <a:ext cx="7150321" cy="54204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G:\!Workgrp\Tenures\DaveC\District Centennary Project\7 Logging\27 truck loader na_08088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696742"/>
            <a:ext cx="6912768" cy="52960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G:\!Workgrp\Tenures\DaveC\District Centennary Project\7 Logging\29 Loading na_08000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620688"/>
            <a:ext cx="7291500" cy="550390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G:\!Workgrp\Tenures\DaveC\District Centennary Project\7 Logging\30 loading na_12249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692696"/>
            <a:ext cx="5905500" cy="57816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G:\!Workgrp\Tenures\DaveC\District Centennary Project\7 Logging\31 timber mark na_07987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9113" y="631825"/>
            <a:ext cx="4667250" cy="5905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G:\!Workgrp\Tenures\DaveC\District Centennary Project\7 Logging\33 Loci f_09361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1124744"/>
            <a:ext cx="7763017" cy="46828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G:\!Workgrp\Tenures\DaveC\District Centennary Project\7 Logging\34 Loci h_03783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1125" y="980728"/>
            <a:ext cx="8406200" cy="528777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G:\!Workgrp\Tenures\DaveC\District Centennary Project\7 Logging\35 booming grounds na_10742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052736"/>
            <a:ext cx="8099350" cy="50686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G:\!Workgrp\Tenures\DaveC\District Centennary Project\7 Logging\36 Davis Raft na_06165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052736"/>
            <a:ext cx="6851997" cy="517215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G:\!Workgrp\Tenures\DaveC\District Centennary Project\7 Logging\37 Boom man na_13430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3" y="501649"/>
            <a:ext cx="4905276" cy="60704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G:\!Workgrp\Tenures\DaveC\District Centennary Project\7 Logging\38 nanoose na_06115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9706" y="1124744"/>
            <a:ext cx="7832447" cy="504055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G:\!Workgrp\Tenures\DaveC\District Centennary Project\7 Logging\39 Xmas trees na_07237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4624" y="316457"/>
            <a:ext cx="6367735" cy="62034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G:\!Workgrp\Tenures\DaveC\District Centennary Project\7 Logging\40 Beaufort TFL na_13470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620688"/>
            <a:ext cx="7307271" cy="589296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2204864"/>
            <a:ext cx="7941568" cy="1143000"/>
          </a:xfrm>
        </p:spPr>
        <p:txBody>
          <a:bodyPr>
            <a:normAutofit fontScale="90000"/>
          </a:bodyPr>
          <a:lstStyle/>
          <a:p>
            <a:r>
              <a:rPr lang="en-CA" dirty="0" err="1" smtClean="0">
                <a:latin typeface="Old English Text MT" pitchFamily="66" charset="0"/>
              </a:rPr>
              <a:t>Cowichan</a:t>
            </a:r>
            <a:r>
              <a:rPr lang="en-CA" dirty="0" smtClean="0">
                <a:latin typeface="Old English Text MT" pitchFamily="66" charset="0"/>
              </a:rPr>
              <a:t> Lake </a:t>
            </a:r>
            <a:br>
              <a:rPr lang="en-CA" dirty="0" smtClean="0">
                <a:latin typeface="Old English Text MT" pitchFamily="66" charset="0"/>
              </a:rPr>
            </a:br>
            <a:r>
              <a:rPr lang="en-CA" dirty="0" smtClean="0">
                <a:latin typeface="Old English Text MT" pitchFamily="66" charset="0"/>
              </a:rPr>
              <a:t>Experimental Station</a:t>
            </a:r>
            <a:endParaRPr lang="en-CA" dirty="0">
              <a:latin typeface="Old English Text MT" pitchFamily="66" charset="0"/>
            </a:endParaRP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:\!Workgrp\Tenures\DaveC\District Centennary Project\10 CEF\1 CLES na_04166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643" y="980728"/>
            <a:ext cx="8313985" cy="52565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:\!Workgrp\Tenures\DaveC\District Centennary Project\10 CEF\CLES from lake na_06275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548680"/>
            <a:ext cx="7365607" cy="55717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G:\!Workgrp\Tenures\DaveC\District Centennary Project\10 CEF\Cabin na_04263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6331" y="1196752"/>
            <a:ext cx="7759451" cy="49685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G:\!Workgrp\Tenures\DaveC\District Centennary Project\10 CEF\Boat shed na_05697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340768"/>
            <a:ext cx="7721207" cy="488179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G:\!Workgrp\Tenures\DaveC\District Centennary Project\10 CEF\field tour na_09109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620688"/>
            <a:ext cx="7223225" cy="55572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G:\!Workgrp\Tenures\DaveC\District Centennary Project\10 CEF\horse logging na_1232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30338" y="719138"/>
            <a:ext cx="5905500" cy="58483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G:\!Workgrp\Tenures\DaveC\District Centennary Project\10 CEF\clinker boat na_05497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506342"/>
            <a:ext cx="6408712" cy="600558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348880"/>
            <a:ext cx="8229600" cy="1143000"/>
          </a:xfrm>
        </p:spPr>
        <p:txBody>
          <a:bodyPr/>
          <a:lstStyle/>
          <a:p>
            <a:r>
              <a:rPr lang="en-CA" dirty="0" err="1" smtClean="0">
                <a:latin typeface="Old English Text MT" pitchFamily="66" charset="0"/>
              </a:rPr>
              <a:t>Silviculture</a:t>
            </a:r>
            <a:endParaRPr lang="en-CA" dirty="0">
              <a:latin typeface="Old English Text MT" pitchFamily="66" charset="0"/>
            </a:endParaRP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G:\!Workgrp\Tenures\DaveC\District Centennary Project\11 Silviculture\APL sign na_08025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1880" y="592138"/>
            <a:ext cx="7382528" cy="57035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G:\!Workgrp\Tenures\DaveC\District Centennary Project\11 Silviculture\Planting na_03674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8778" y="1052736"/>
            <a:ext cx="8381694" cy="516420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G:\!Workgrp\Tenures\DaveC\District Centennary Project\11 Silviculture\Silvi assts h_0310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530224"/>
            <a:ext cx="4536504" cy="615624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G:\!Workgrp\Tenures\DaveC\District Centennary Project\11 Silviculture\Pruning na_07316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2636" y="955675"/>
            <a:ext cx="7211772" cy="55716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G:\!Workgrp\Tenures\DaveC\District Centennary Project\11 Silviculture\Planting camp na_07226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476672"/>
            <a:ext cx="6327799" cy="61645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G:\!Workgrp\Tenures\DaveC\District Centennary Project\11 Silviculture\Gt Central na_06486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124744"/>
            <a:ext cx="7992888" cy="50922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G:\!Workgrp\Tenures\DaveC\District Centennary Project\11 Silviculture\Shelbourne nursery na_03584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80529" y="892092"/>
            <a:ext cx="7235887" cy="53452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G:\!Workgrp\Tenures\DaveC\District Centennary Project\11 Silviculture\Duncan nursery zz_95250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4352" y="408586"/>
            <a:ext cx="7624071" cy="58287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</TotalTime>
  <Words>181</Words>
  <Application>Microsoft Office PowerPoint</Application>
  <PresentationFormat>On-screen Show (4:3)</PresentationFormat>
  <Paragraphs>131</Paragraphs>
  <Slides>123</Slides>
  <Notes>61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123</vt:i4>
      </vt:variant>
    </vt:vector>
  </HeadingPairs>
  <TitlesOfParts>
    <vt:vector size="124" baseType="lpstr">
      <vt:lpstr>Office Theme</vt:lpstr>
      <vt:lpstr>Ye Old  South Island Forest District</vt:lpstr>
      <vt:lpstr>District Ranger Stations</vt:lpstr>
      <vt:lpstr>Slide 3</vt:lpstr>
      <vt:lpstr>Slide 4</vt:lpstr>
      <vt:lpstr>Slide 5</vt:lpstr>
      <vt:lpstr>Slide 6</vt:lpstr>
      <vt:lpstr>Slide 7</vt:lpstr>
      <vt:lpstr>Slide 8</vt:lpstr>
      <vt:lpstr>Slide 9</vt:lpstr>
      <vt:lpstr>District Roads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Rangers et al. 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Forest Service Launches .....not Boats 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Fire Lookouts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Firefighting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Logging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Slide 92</vt:lpstr>
      <vt:lpstr>Slide 93</vt:lpstr>
      <vt:lpstr>Slide 94</vt:lpstr>
      <vt:lpstr>Slide 95</vt:lpstr>
      <vt:lpstr>Slide 96</vt:lpstr>
      <vt:lpstr>Slide 97</vt:lpstr>
      <vt:lpstr>Slide 98</vt:lpstr>
      <vt:lpstr>Slide 99</vt:lpstr>
      <vt:lpstr>Slide 100</vt:lpstr>
      <vt:lpstr>Slide 101</vt:lpstr>
      <vt:lpstr>Slide 102</vt:lpstr>
      <vt:lpstr>Slide 103</vt:lpstr>
      <vt:lpstr>Slide 104</vt:lpstr>
      <vt:lpstr>Slide 105</vt:lpstr>
      <vt:lpstr>Slide 106</vt:lpstr>
      <vt:lpstr>Cowichan Lake  Experimental Station</vt:lpstr>
      <vt:lpstr>Slide 108</vt:lpstr>
      <vt:lpstr>Slide 109</vt:lpstr>
      <vt:lpstr>Slide 110</vt:lpstr>
      <vt:lpstr>Slide 111</vt:lpstr>
      <vt:lpstr>Slide 112</vt:lpstr>
      <vt:lpstr>Slide 113</vt:lpstr>
      <vt:lpstr>Slide 114</vt:lpstr>
      <vt:lpstr>Silviculture</vt:lpstr>
      <vt:lpstr>Slide 116</vt:lpstr>
      <vt:lpstr>Slide 117</vt:lpstr>
      <vt:lpstr>Slide 118</vt:lpstr>
      <vt:lpstr>Slide 119</vt:lpstr>
      <vt:lpstr>Slide 120</vt:lpstr>
      <vt:lpstr>Slide 121</vt:lpstr>
      <vt:lpstr>Slide 122</vt:lpstr>
      <vt:lpstr>Slide 123</vt:lpstr>
    </vt:vector>
  </TitlesOfParts>
  <Company>Province of British Columbia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 Old  South Island Forest District</dc:title>
  <dc:creator>dcruicks</dc:creator>
  <cp:lastModifiedBy>dcruicks</cp:lastModifiedBy>
  <cp:revision>160</cp:revision>
  <dcterms:created xsi:type="dcterms:W3CDTF">2012-02-27T19:36:45Z</dcterms:created>
  <dcterms:modified xsi:type="dcterms:W3CDTF">2012-03-05T23:26:23Z</dcterms:modified>
</cp:coreProperties>
</file>